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6913B2-71E6-4C9F-A5AC-6D497B91B5DC}">
  <a:tblStyle styleId="{386913B2-71E6-4C9F-A5AC-6D497B91B5D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34f750aac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34f750aac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72c80720c_0_3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272c80720c_0_3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4f536de2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34f536de2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{386913B2-71E6-4C9F-A5AC-6D497B91B5DC}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Dehumanization</a:t>
            </a:r>
            <a:endParaRPr b="1" sz="3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{386913B2-71E6-4C9F-A5AC-6D497B91B5DC}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process of depriving a person or group of positive human qualities, personality, or dignity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“If we want to eliminate dehumanization, it’s crucial to figure out what it is about human beings‒all human beings‒that enables us to conceive of others as less than human.”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David Livingstone Smith,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On Inhumanity: Dehumanization and How to Resist It, 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2020.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Dehumanization</a:t>
            </a:r>
            <a:endParaRPr b="1" sz="3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5146263" y="3488300"/>
            <a:ext cx="3567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Georgiy Ivanovitsj Oegrinovitsj, “12-year old Alyosha Lebedev, one of 200 child survivors of Auschwitz concentration camp at Kiev's Orphanage No. 13,” February 1946. Public Domain.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1650" y="63000"/>
            <a:ext cx="2245250" cy="3468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